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8C9C412E-6EF9-4E3A-92A7-C4D66E7B8528}">
          <p14:sldIdLst>
            <p14:sldId id="256"/>
          </p14:sldIdLst>
        </p14:section>
        <p14:section name="Human-Computer Interaction" id="{D78A6A40-AF82-4974-8D13-E1442A539F0A}">
          <p14:sldIdLst>
            <p14:sldId id="257"/>
            <p14:sldId id="258"/>
            <p14:sldId id="259"/>
          </p14:sldIdLst>
        </p14:section>
        <p14:section name="Heuristic Analysis" id="{6CB6DE86-D39F-435D-BEA0-74A603966C40}">
          <p14:sldIdLst>
            <p14:sldId id="260"/>
            <p14:sldId id="261"/>
          </p14:sldIdLst>
        </p14:section>
        <p14:section name="Analysis" id="{499CF2E3-725B-4420-B94B-C2EE5A057505}">
          <p14:sldIdLst>
            <p14:sldId id="262"/>
          </p14:sldIdLst>
        </p14:section>
        <p14:section name="Reflection" id="{649599FB-7D0E-4FE8-BDF4-AF11AEC07E3A}">
          <p14:sldIdLst>
            <p14:sldId id="263"/>
          </p14:sldIdLst>
        </p14:section>
        <p14:section name="Reference" id="{E42CA22C-C0F8-4D7A-B932-942C808B72AA}">
          <p14:sldIdLst>
            <p14:sldId id="26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2" autoAdjust="0"/>
    <p:restoredTop sz="94660"/>
  </p:normalViewPr>
  <p:slideViewPr>
    <p:cSldViewPr snapToGrid="0">
      <p:cViewPr varScale="1">
        <p:scale>
          <a:sx n="39" d="100"/>
          <a:sy n="39" d="100"/>
        </p:scale>
        <p:origin x="84" y="5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jpg>
</file>

<file path=ppt/media/image3.jpe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74423" y="802298"/>
            <a:ext cx="8637073" cy="2920713"/>
          </a:xfrm>
        </p:spPr>
        <p:txBody>
          <a:bodyPr bIns="0" anchor="b">
            <a:normAutofit/>
          </a:bodyPr>
          <a:lstStyle>
            <a:lvl1pPr algn="ctr">
              <a:defRPr sz="6600"/>
            </a:lvl1pPr>
          </a:lstStyle>
          <a:p>
            <a:r>
              <a:rPr lang="en-US"/>
              <a:t>Click to edit Master title style</a:t>
            </a:r>
            <a:endParaRPr lang="en-US" dirty="0"/>
          </a:p>
        </p:txBody>
      </p:sp>
      <p:sp>
        <p:nvSpPr>
          <p:cNvPr id="3" name="Subtitle 2"/>
          <p:cNvSpPr>
            <a:spLocks noGrp="1"/>
          </p:cNvSpPr>
          <p:nvPr>
            <p:ph type="subTitle" idx="1"/>
          </p:nvPr>
        </p:nvSpPr>
        <p:spPr>
          <a:xfrm>
            <a:off x="1774424" y="3724074"/>
            <a:ext cx="8637072" cy="977621"/>
          </a:xfrm>
        </p:spPr>
        <p:txBody>
          <a:bodyPr tIns="91440" bIns="91440">
            <a:normAutofit/>
          </a:bodyPr>
          <a:lstStyle>
            <a:lvl1pPr marL="0" indent="0" algn="ctr">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3DC2F08-743C-48CD-85EE-91F60C98B16F}" type="datetimeFigureOut">
              <a:rPr lang="en-US" smtClean="0"/>
              <a:t>6/13/2023</a:t>
            </a:fld>
            <a:endParaRPr lang="en-US"/>
          </a:p>
        </p:txBody>
      </p:sp>
      <p:sp>
        <p:nvSpPr>
          <p:cNvPr id="5" name="Footer Placeholder 4"/>
          <p:cNvSpPr>
            <a:spLocks noGrp="1"/>
          </p:cNvSpPr>
          <p:nvPr>
            <p:ph type="ftr" sz="quarter" idx="11"/>
          </p:nvPr>
        </p:nvSpPr>
        <p:spPr>
          <a:xfrm>
            <a:off x="1451579" y="329307"/>
            <a:ext cx="5626774" cy="309201"/>
          </a:xfrm>
        </p:spPr>
        <p:txBody>
          <a:bodyPr/>
          <a:lstStyle/>
          <a:p>
            <a:endParaRPr lang="en-US"/>
          </a:p>
        </p:txBody>
      </p:sp>
      <p:sp>
        <p:nvSpPr>
          <p:cNvPr id="6" name="Slide Number Placeholder 5"/>
          <p:cNvSpPr>
            <a:spLocks noGrp="1"/>
          </p:cNvSpPr>
          <p:nvPr>
            <p:ph type="sldNum" sz="quarter" idx="12"/>
          </p:nvPr>
        </p:nvSpPr>
        <p:spPr>
          <a:xfrm>
            <a:off x="476834" y="798973"/>
            <a:ext cx="811019" cy="503578"/>
          </a:xfrm>
        </p:spPr>
        <p:txBody>
          <a:bodyPr/>
          <a:lstStyle/>
          <a:p>
            <a:fld id="{B78C989C-0786-4E64-A31F-51059A540B4D}" type="slidenum">
              <a:rPr lang="en-US" smtClean="0"/>
              <a:t>‹#›</a:t>
            </a:fld>
            <a:endParaRPr lang="en-US"/>
          </a:p>
        </p:txBody>
      </p:sp>
      <p:pic>
        <p:nvPicPr>
          <p:cNvPr id="7" name="Picture 6" descr="Digital numbers art">
            <a:extLst>
              <a:ext uri="{FF2B5EF4-FFF2-40B4-BE49-F238E27FC236}">
                <a16:creationId xmlns:a16="http://schemas.microsoft.com/office/drawing/2014/main" id="{4AD20CCF-6681-17B9-4B8B-4A57CE18386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66" y="3910752"/>
            <a:ext cx="4396740" cy="2931160"/>
          </a:xfrm>
          <a:prstGeom prst="rect">
            <a:avLst/>
          </a:prstGeom>
        </p:spPr>
      </p:pic>
    </p:spTree>
    <p:extLst>
      <p:ext uri="{BB962C8B-B14F-4D97-AF65-F5344CB8AC3E}">
        <p14:creationId xmlns:p14="http://schemas.microsoft.com/office/powerpoint/2010/main" val="1444802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DC2F08-743C-48CD-85EE-91F60C98B16F}" type="datetimeFigureOut">
              <a:rPr lang="en-US" smtClean="0"/>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8C989C-0786-4E64-A31F-51059A540B4D}" type="slidenum">
              <a:rPr lang="en-US" smtClean="0"/>
              <a:t>‹#›</a:t>
            </a:fld>
            <a:endParaRPr lang="en-US"/>
          </a:p>
        </p:txBody>
      </p:sp>
    </p:spTree>
    <p:extLst>
      <p:ext uri="{BB962C8B-B14F-4D97-AF65-F5344CB8AC3E}">
        <p14:creationId xmlns:p14="http://schemas.microsoft.com/office/powerpoint/2010/main" val="2212773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7052"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518654"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DC2F08-743C-48CD-85EE-91F60C98B16F}" type="datetimeFigureOut">
              <a:rPr lang="en-US" smtClean="0"/>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8C989C-0786-4E64-A31F-51059A540B4D}" type="slidenum">
              <a:rPr lang="en-US" smtClean="0"/>
              <a:t>‹#›</a:t>
            </a:fld>
            <a:endParaRPr lang="en-US"/>
          </a:p>
        </p:txBody>
      </p:sp>
    </p:spTree>
    <p:extLst>
      <p:ext uri="{BB962C8B-B14F-4D97-AF65-F5344CB8AC3E}">
        <p14:creationId xmlns:p14="http://schemas.microsoft.com/office/powerpoint/2010/main" val="3736630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DC2F08-743C-48CD-85EE-91F60C98B16F}" type="datetimeFigureOut">
              <a:rPr lang="en-US" smtClean="0"/>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8C989C-0786-4E64-A31F-51059A540B4D}" type="slidenum">
              <a:rPr lang="en-US" smtClean="0"/>
              <a:t>‹#›</a:t>
            </a:fld>
            <a:endParaRPr lang="en-US"/>
          </a:p>
        </p:txBody>
      </p:sp>
    </p:spTree>
    <p:extLst>
      <p:ext uri="{BB962C8B-B14F-4D97-AF65-F5344CB8AC3E}">
        <p14:creationId xmlns:p14="http://schemas.microsoft.com/office/powerpoint/2010/main" val="222802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74423" y="1756130"/>
            <a:ext cx="8643154" cy="1969007"/>
          </a:xfrm>
        </p:spPr>
        <p:txBody>
          <a:bodyPr anchor="b">
            <a:normAutofit/>
          </a:bodyPr>
          <a:lstStyle>
            <a:lvl1pPr algn="ctr">
              <a:defRPr sz="3600"/>
            </a:lvl1pPr>
          </a:lstStyle>
          <a:p>
            <a:r>
              <a:rPr lang="en-US"/>
              <a:t>Click to edit Master title style</a:t>
            </a:r>
            <a:endParaRPr lang="en-US" dirty="0"/>
          </a:p>
        </p:txBody>
      </p:sp>
      <p:sp>
        <p:nvSpPr>
          <p:cNvPr id="3" name="Text Placeholder 2"/>
          <p:cNvSpPr>
            <a:spLocks noGrp="1"/>
          </p:cNvSpPr>
          <p:nvPr>
            <p:ph type="body" idx="1"/>
          </p:nvPr>
        </p:nvSpPr>
        <p:spPr>
          <a:xfrm>
            <a:off x="1774423" y="3725137"/>
            <a:ext cx="8643154" cy="1093987"/>
          </a:xfrm>
        </p:spPr>
        <p:txBody>
          <a:bodyPr tIns="91440">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3DC2F08-743C-48CD-85EE-91F60C98B16F}" type="datetimeFigureOut">
              <a:rPr lang="en-US" smtClean="0"/>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8C989C-0786-4E64-A31F-51059A540B4D}" type="slidenum">
              <a:rPr lang="en-US" smtClean="0"/>
              <a:t>‹#›</a:t>
            </a:fld>
            <a:endParaRPr lang="en-US"/>
          </a:p>
        </p:txBody>
      </p:sp>
    </p:spTree>
    <p:extLst>
      <p:ext uri="{BB962C8B-B14F-4D97-AF65-F5344CB8AC3E}">
        <p14:creationId xmlns:p14="http://schemas.microsoft.com/office/powerpoint/2010/main" val="37715449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293577"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488654"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54140" y="2017343"/>
            <a:ext cx="4488654"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3DC2F08-743C-48CD-85EE-91F60C98B16F}" type="datetimeFigureOut">
              <a:rPr lang="en-US" smtClean="0"/>
              <a:t>6/13/2023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8C989C-0786-4E64-A31F-51059A540B4D}" type="slidenum">
              <a:rPr lang="en-US" smtClean="0"/>
              <a:t>‹#›</a:t>
            </a:fld>
            <a:endParaRPr lang="en-US"/>
          </a:p>
        </p:txBody>
      </p:sp>
    </p:spTree>
    <p:extLst>
      <p:ext uri="{BB962C8B-B14F-4D97-AF65-F5344CB8AC3E}">
        <p14:creationId xmlns:p14="http://schemas.microsoft.com/office/powerpoint/2010/main" val="5315408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295603"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488794"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488794"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56025" y="2023003"/>
            <a:ext cx="4488794"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56025" y="2821491"/>
            <a:ext cx="4488794"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3DC2F08-743C-48CD-85EE-91F60C98B16F}" type="datetimeFigureOut">
              <a:rPr lang="en-US" smtClean="0"/>
              <a:t>6/13/2023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8C989C-0786-4E64-A31F-51059A540B4D}" type="slidenum">
              <a:rPr lang="en-US" smtClean="0"/>
              <a:t>‹#›</a:t>
            </a:fld>
            <a:endParaRPr lang="en-US"/>
          </a:p>
        </p:txBody>
      </p:sp>
    </p:spTree>
    <p:extLst>
      <p:ext uri="{BB962C8B-B14F-4D97-AF65-F5344CB8AC3E}">
        <p14:creationId xmlns:p14="http://schemas.microsoft.com/office/powerpoint/2010/main" val="24173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3DC2F08-743C-48CD-85EE-91F60C98B16F}" type="datetimeFigureOut">
              <a:rPr lang="en-US" smtClean="0"/>
              <a:t>6/13/2023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8C989C-0786-4E64-A31F-51059A540B4D}" type="slidenum">
              <a:rPr lang="en-US" smtClean="0"/>
              <a:t>‹#›</a:t>
            </a:fld>
            <a:endParaRPr lang="en-US"/>
          </a:p>
        </p:txBody>
      </p:sp>
    </p:spTree>
    <p:extLst>
      <p:ext uri="{BB962C8B-B14F-4D97-AF65-F5344CB8AC3E}">
        <p14:creationId xmlns:p14="http://schemas.microsoft.com/office/powerpoint/2010/main" val="1996186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DC2F08-743C-48CD-85EE-91F60C98B16F}" type="datetimeFigureOut">
              <a:rPr lang="en-US" smtClean="0"/>
              <a:t>6/13/2023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8C989C-0786-4E64-A31F-51059A540B4D}" type="slidenum">
              <a:rPr lang="en-US" smtClean="0"/>
              <a:t>‹#›</a:t>
            </a:fld>
            <a:endParaRPr lang="en-US"/>
          </a:p>
        </p:txBody>
      </p:sp>
    </p:spTree>
    <p:extLst>
      <p:ext uri="{BB962C8B-B14F-4D97-AF65-F5344CB8AC3E}">
        <p14:creationId xmlns:p14="http://schemas.microsoft.com/office/powerpoint/2010/main" val="15861277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2961967" cy="2406518"/>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73032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2961967"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DC2F08-743C-48CD-85EE-91F60C98B16F}" type="datetimeFigureOut">
              <a:rPr lang="en-US" smtClean="0"/>
              <a:t>6/13/2023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8C989C-0786-4E64-A31F-51059A540B4D}" type="slidenum">
              <a:rPr lang="en-US" smtClean="0"/>
              <a:t>‹#›</a:t>
            </a:fld>
            <a:endParaRPr lang="en-US"/>
          </a:p>
        </p:txBody>
      </p:sp>
    </p:spTree>
    <p:extLst>
      <p:ext uri="{BB962C8B-B14F-4D97-AF65-F5344CB8AC3E}">
        <p14:creationId xmlns:p14="http://schemas.microsoft.com/office/powerpoint/2010/main" val="3931614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2"/>
            <a:ext cx="5532328" cy="1922299"/>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200" dirty="0"/>
            </a:lvl1pPr>
          </a:lstStyle>
          <a:p>
            <a:pPr lvl="0" algn="ctr"/>
            <a:r>
              <a:rPr lang="en-US"/>
              <a:t>Click icon to add picture</a:t>
            </a:r>
            <a:endParaRPr lang="en-US" dirty="0"/>
          </a:p>
        </p:txBody>
      </p:sp>
      <p:sp>
        <p:nvSpPr>
          <p:cNvPr id="4" name="Text Placeholder 3"/>
          <p:cNvSpPr>
            <a:spLocks noGrp="1"/>
          </p:cNvSpPr>
          <p:nvPr>
            <p:ph type="body" sz="half" idx="2"/>
          </p:nvPr>
        </p:nvSpPr>
        <p:spPr>
          <a:xfrm>
            <a:off x="1450329" y="3059600"/>
            <a:ext cx="5524404" cy="2090134"/>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C3DC2F08-743C-48CD-85EE-91F60C98B16F}" type="datetimeFigureOut">
              <a:rPr lang="en-US" smtClean="0"/>
              <a:t>6/13/2023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B78C989C-0786-4E64-A31F-51059A540B4D}" type="slidenum">
              <a:rPr lang="en-US" smtClean="0"/>
              <a:t>‹#›</a:t>
            </a:fld>
            <a:endParaRPr lang="en-US"/>
          </a:p>
        </p:txBody>
      </p:sp>
    </p:spTree>
    <p:extLst>
      <p:ext uri="{BB962C8B-B14F-4D97-AF65-F5344CB8AC3E}">
        <p14:creationId xmlns:p14="http://schemas.microsoft.com/office/powerpoint/2010/main" val="15556864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51579" y="804519"/>
            <a:ext cx="9291215" cy="104923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29121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42079"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C3DC2F08-743C-48CD-85EE-91F60C98B16F}" type="datetimeFigureOut">
              <a:rPr lang="en-US" smtClean="0"/>
              <a:t>6/13/2023</a:t>
            </a:fld>
            <a:endParaRPr lang="en-US"/>
          </a:p>
        </p:txBody>
      </p:sp>
      <p:sp>
        <p:nvSpPr>
          <p:cNvPr id="5" name="Footer Placeholder 4"/>
          <p:cNvSpPr>
            <a:spLocks noGrp="1"/>
          </p:cNvSpPr>
          <p:nvPr>
            <p:ph type="ftr" sz="quarter" idx="3"/>
          </p:nvPr>
        </p:nvSpPr>
        <p:spPr>
          <a:xfrm>
            <a:off x="1451579" y="329307"/>
            <a:ext cx="562677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78C989C-0786-4E64-A31F-51059A540B4D}" type="slidenum">
              <a:rPr lang="en-US" smtClean="0"/>
              <a:t>‹#›</a:t>
            </a:fld>
            <a:endParaRPr lang="en-US"/>
          </a:p>
        </p:txBody>
      </p:sp>
      <p:sp>
        <p:nvSpPr>
          <p:cNvPr id="9" name="Rectangle 8"/>
          <p:cNvSpPr/>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12" name="Straight Connector 11"/>
          <p:cNvCxnSpPr/>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9472906"/>
      </p:ext>
    </p:extLst>
  </p:cSld>
  <p:clrMap bg1="dk1" tx1="lt1" bg2="dk2" tx2="lt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txStyles>
    <p:titleStyle>
      <a:lvl1pPr algn="ctr" defTabSz="914400" rtl="0" eaLnBrk="1" latinLnBrk="0" hangingPunct="1">
        <a:lnSpc>
          <a:spcPct val="90000"/>
        </a:lnSpc>
        <a:spcBef>
          <a:spcPct val="0"/>
        </a:spcBef>
        <a:buNone/>
        <a:defRPr sz="3200" b="0" i="0" kern="1200" cap="all">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0CFAD-5879-9F41-5310-8D76A3BCAEC7}"/>
              </a:ext>
            </a:extLst>
          </p:cNvPr>
          <p:cNvSpPr>
            <a:spLocks noGrp="1"/>
          </p:cNvSpPr>
          <p:nvPr>
            <p:ph type="ctrTitle"/>
          </p:nvPr>
        </p:nvSpPr>
        <p:spPr>
          <a:xfrm>
            <a:off x="2692398" y="2071934"/>
            <a:ext cx="6815669" cy="1515533"/>
          </a:xfrm>
        </p:spPr>
        <p:txBody>
          <a:bodyPr>
            <a:normAutofit fontScale="90000"/>
          </a:bodyPr>
          <a:lstStyle/>
          <a:p>
            <a:r>
              <a:rPr lang="en-US" sz="4400" dirty="0"/>
              <a:t>Unit 1 Assignment</a:t>
            </a:r>
            <a:br>
              <a:rPr lang="en-US" sz="4400" dirty="0"/>
            </a:br>
            <a:r>
              <a:rPr lang="en-US" sz="4400" dirty="0"/>
              <a:t>IT302 Human Computer Interaction</a:t>
            </a:r>
          </a:p>
        </p:txBody>
      </p:sp>
      <p:sp>
        <p:nvSpPr>
          <p:cNvPr id="3" name="Subtitle 2">
            <a:extLst>
              <a:ext uri="{FF2B5EF4-FFF2-40B4-BE49-F238E27FC236}">
                <a16:creationId xmlns:a16="http://schemas.microsoft.com/office/drawing/2014/main" id="{065546C3-D42C-9E04-2547-FAA77C6AAC20}"/>
              </a:ext>
            </a:extLst>
          </p:cNvPr>
          <p:cNvSpPr>
            <a:spLocks noGrp="1"/>
          </p:cNvSpPr>
          <p:nvPr>
            <p:ph type="subTitle" idx="1"/>
          </p:nvPr>
        </p:nvSpPr>
        <p:spPr>
          <a:xfrm>
            <a:off x="2692398" y="4028299"/>
            <a:ext cx="6815669" cy="1320802"/>
          </a:xfrm>
        </p:spPr>
        <p:txBody>
          <a:bodyPr/>
          <a:lstStyle/>
          <a:p>
            <a:r>
              <a:rPr lang="en-US" dirty="0"/>
              <a:t>By Desmond Hughes</a:t>
            </a:r>
          </a:p>
        </p:txBody>
      </p:sp>
    </p:spTree>
    <p:extLst>
      <p:ext uri="{BB962C8B-B14F-4D97-AF65-F5344CB8AC3E}">
        <p14:creationId xmlns:p14="http://schemas.microsoft.com/office/powerpoint/2010/main" val="1336906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2A5D2-1223-17C6-5523-BBDF2B4DE262}"/>
              </a:ext>
            </a:extLst>
          </p:cNvPr>
          <p:cNvSpPr>
            <a:spLocks noGrp="1"/>
          </p:cNvSpPr>
          <p:nvPr>
            <p:ph type="title"/>
          </p:nvPr>
        </p:nvSpPr>
        <p:spPr/>
        <p:txBody>
          <a:bodyPr/>
          <a:lstStyle/>
          <a:p>
            <a:r>
              <a:rPr lang="en-US" dirty="0"/>
              <a:t>Punch Cards (September 16,1832)</a:t>
            </a:r>
          </a:p>
        </p:txBody>
      </p:sp>
      <p:sp>
        <p:nvSpPr>
          <p:cNvPr id="3" name="Content Placeholder 2">
            <a:extLst>
              <a:ext uri="{FF2B5EF4-FFF2-40B4-BE49-F238E27FC236}">
                <a16:creationId xmlns:a16="http://schemas.microsoft.com/office/drawing/2014/main" id="{F0667789-D141-9171-3A69-1E043BBE5D04}"/>
              </a:ext>
            </a:extLst>
          </p:cNvPr>
          <p:cNvSpPr>
            <a:spLocks noGrp="1"/>
          </p:cNvSpPr>
          <p:nvPr>
            <p:ph idx="1"/>
          </p:nvPr>
        </p:nvSpPr>
        <p:spPr/>
        <p:txBody>
          <a:bodyPr/>
          <a:lstStyle/>
          <a:p>
            <a:pPr marL="0" indent="0">
              <a:buNone/>
            </a:pPr>
            <a:r>
              <a:rPr lang="en-US" dirty="0"/>
              <a:t>  On this day punch cards were starting to be used in workplaces and  were used for informatics. They were used for inputting information and data into computers. The thing they would use to punch in with was either IBM cars, or paper cards.</a:t>
            </a:r>
          </a:p>
        </p:txBody>
      </p:sp>
    </p:spTree>
    <p:extLst>
      <p:ext uri="{BB962C8B-B14F-4D97-AF65-F5344CB8AC3E}">
        <p14:creationId xmlns:p14="http://schemas.microsoft.com/office/powerpoint/2010/main" val="3593332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66747-7EBA-C762-DECD-8EB4F8B25632}"/>
              </a:ext>
            </a:extLst>
          </p:cNvPr>
          <p:cNvSpPr>
            <a:spLocks noGrp="1"/>
          </p:cNvSpPr>
          <p:nvPr>
            <p:ph type="title"/>
          </p:nvPr>
        </p:nvSpPr>
        <p:spPr/>
        <p:txBody>
          <a:bodyPr/>
          <a:lstStyle/>
          <a:p>
            <a:r>
              <a:rPr lang="en-US" dirty="0"/>
              <a:t>Joysticks (July 6, 1967)</a:t>
            </a:r>
          </a:p>
        </p:txBody>
      </p:sp>
      <p:sp>
        <p:nvSpPr>
          <p:cNvPr id="3" name="Content Placeholder 2">
            <a:extLst>
              <a:ext uri="{FF2B5EF4-FFF2-40B4-BE49-F238E27FC236}">
                <a16:creationId xmlns:a16="http://schemas.microsoft.com/office/drawing/2014/main" id="{FFDB90B1-2E88-B457-8AF8-226D55224C84}"/>
              </a:ext>
            </a:extLst>
          </p:cNvPr>
          <p:cNvSpPr>
            <a:spLocks noGrp="1"/>
          </p:cNvSpPr>
          <p:nvPr>
            <p:ph idx="1"/>
          </p:nvPr>
        </p:nvSpPr>
        <p:spPr/>
        <p:txBody>
          <a:bodyPr/>
          <a:lstStyle/>
          <a:p>
            <a:pPr marL="0" indent="0">
              <a:buNone/>
            </a:pPr>
            <a:r>
              <a:rPr lang="en-US" dirty="0"/>
              <a:t>On this day the first joystick for video games was made. The joystick was made to pair with video gaming consoles to play games. Making joysticks created a new way to interact with computers</a:t>
            </a:r>
          </a:p>
        </p:txBody>
      </p:sp>
    </p:spTree>
    <p:extLst>
      <p:ext uri="{BB962C8B-B14F-4D97-AF65-F5344CB8AC3E}">
        <p14:creationId xmlns:p14="http://schemas.microsoft.com/office/powerpoint/2010/main" val="3924742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7C51D-4B4D-C0E5-729F-83D39E8038BB}"/>
              </a:ext>
            </a:extLst>
          </p:cNvPr>
          <p:cNvSpPr>
            <a:spLocks noGrp="1"/>
          </p:cNvSpPr>
          <p:nvPr>
            <p:ph type="title"/>
          </p:nvPr>
        </p:nvSpPr>
        <p:spPr/>
        <p:txBody>
          <a:bodyPr/>
          <a:lstStyle/>
          <a:p>
            <a:r>
              <a:rPr lang="en-US" dirty="0"/>
              <a:t>Xbox 360 Kinect (November 4, 2010)</a:t>
            </a:r>
          </a:p>
        </p:txBody>
      </p:sp>
      <p:sp>
        <p:nvSpPr>
          <p:cNvPr id="3" name="Content Placeholder 2">
            <a:extLst>
              <a:ext uri="{FF2B5EF4-FFF2-40B4-BE49-F238E27FC236}">
                <a16:creationId xmlns:a16="http://schemas.microsoft.com/office/drawing/2014/main" id="{A7B69BB4-2C9D-2255-B237-A3AF0BAAD187}"/>
              </a:ext>
            </a:extLst>
          </p:cNvPr>
          <p:cNvSpPr>
            <a:spLocks noGrp="1"/>
          </p:cNvSpPr>
          <p:nvPr>
            <p:ph idx="1"/>
          </p:nvPr>
        </p:nvSpPr>
        <p:spPr/>
        <p:txBody>
          <a:bodyPr/>
          <a:lstStyle/>
          <a:p>
            <a:pPr marL="0" indent="0">
              <a:buNone/>
            </a:pPr>
            <a:r>
              <a:rPr lang="en-US" dirty="0"/>
              <a:t>On this day Microsoft made the Kinect for the Xbox 360 gaming console. It included a camera and a microphone, so that a user can interact with the Xbox 360 without using controllers to play games and control the Xbox 360.</a:t>
            </a:r>
          </a:p>
        </p:txBody>
      </p:sp>
    </p:spTree>
    <p:extLst>
      <p:ext uri="{BB962C8B-B14F-4D97-AF65-F5344CB8AC3E}">
        <p14:creationId xmlns:p14="http://schemas.microsoft.com/office/powerpoint/2010/main" val="1382361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9547D-D1C4-C072-AAA7-C1C897B91414}"/>
              </a:ext>
            </a:extLst>
          </p:cNvPr>
          <p:cNvSpPr>
            <a:spLocks noGrp="1"/>
          </p:cNvSpPr>
          <p:nvPr>
            <p:ph type="title"/>
          </p:nvPr>
        </p:nvSpPr>
        <p:spPr/>
        <p:txBody>
          <a:bodyPr/>
          <a:lstStyle/>
          <a:p>
            <a:r>
              <a:rPr lang="en-US" dirty="0"/>
              <a:t>Navigation and Menu Selection</a:t>
            </a:r>
          </a:p>
        </p:txBody>
      </p:sp>
      <p:sp>
        <p:nvSpPr>
          <p:cNvPr id="4" name="Content Placeholder 3">
            <a:extLst>
              <a:ext uri="{FF2B5EF4-FFF2-40B4-BE49-F238E27FC236}">
                <a16:creationId xmlns:a16="http://schemas.microsoft.com/office/drawing/2014/main" id="{1FD0C5A9-26BE-8E2A-5644-757EB410BDBD}"/>
              </a:ext>
            </a:extLst>
          </p:cNvPr>
          <p:cNvSpPr>
            <a:spLocks noGrp="1"/>
          </p:cNvSpPr>
          <p:nvPr>
            <p:ph sz="half" idx="1"/>
          </p:nvPr>
        </p:nvSpPr>
        <p:spPr/>
        <p:txBody>
          <a:bodyPr/>
          <a:lstStyle/>
          <a:p>
            <a:r>
              <a:rPr lang="en-US" dirty="0"/>
              <a:t>When you make a decision, it is based on structure</a:t>
            </a:r>
          </a:p>
          <a:p>
            <a:r>
              <a:rPr lang="en-US" dirty="0"/>
              <a:t>Accelerated learning</a:t>
            </a:r>
          </a:p>
          <a:p>
            <a:r>
              <a:rPr lang="en-US" dirty="0"/>
              <a:t>Reduces the length of process</a:t>
            </a:r>
          </a:p>
          <a:p>
            <a:r>
              <a:rPr lang="en-US" dirty="0"/>
              <a:t>May cause an interruption </a:t>
            </a:r>
          </a:p>
        </p:txBody>
      </p:sp>
      <p:sp>
        <p:nvSpPr>
          <p:cNvPr id="5" name="Content Placeholder 4">
            <a:extLst>
              <a:ext uri="{FF2B5EF4-FFF2-40B4-BE49-F238E27FC236}">
                <a16:creationId xmlns:a16="http://schemas.microsoft.com/office/drawing/2014/main" id="{C7823292-A502-43CD-45B0-25ABE93308F4}"/>
              </a:ext>
            </a:extLst>
          </p:cNvPr>
          <p:cNvSpPr>
            <a:spLocks noGrp="1"/>
          </p:cNvSpPr>
          <p:nvPr>
            <p:ph sz="half" idx="2"/>
          </p:nvPr>
        </p:nvSpPr>
        <p:spPr/>
        <p:txBody>
          <a:bodyPr/>
          <a:lstStyle/>
          <a:p>
            <a:pPr marL="0" indent="0">
              <a:buNone/>
            </a:pPr>
            <a:r>
              <a:rPr lang="en-US" dirty="0"/>
              <a:t>Example:</a:t>
            </a:r>
          </a:p>
          <a:p>
            <a:pPr marL="0" indent="0">
              <a:buNone/>
            </a:pPr>
            <a:r>
              <a:rPr lang="en-US" dirty="0"/>
              <a:t>It is like you are trying to find your way around town with a map, or GPS since you don’t know the area, you will constantly look at the map or GPS</a:t>
            </a:r>
          </a:p>
        </p:txBody>
      </p:sp>
    </p:spTree>
    <p:extLst>
      <p:ext uri="{BB962C8B-B14F-4D97-AF65-F5344CB8AC3E}">
        <p14:creationId xmlns:p14="http://schemas.microsoft.com/office/powerpoint/2010/main" val="23202351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83DCD-EE72-6347-8959-FCCAA0F77C46}"/>
              </a:ext>
            </a:extLst>
          </p:cNvPr>
          <p:cNvSpPr>
            <a:spLocks noGrp="1"/>
          </p:cNvSpPr>
          <p:nvPr>
            <p:ph type="title"/>
          </p:nvPr>
        </p:nvSpPr>
        <p:spPr/>
        <p:txBody>
          <a:bodyPr/>
          <a:lstStyle/>
          <a:p>
            <a:r>
              <a:rPr lang="en-US" dirty="0"/>
              <a:t>Direct Advantages</a:t>
            </a:r>
          </a:p>
        </p:txBody>
      </p:sp>
      <p:sp>
        <p:nvSpPr>
          <p:cNvPr id="3" name="Content Placeholder 2">
            <a:extLst>
              <a:ext uri="{FF2B5EF4-FFF2-40B4-BE49-F238E27FC236}">
                <a16:creationId xmlns:a16="http://schemas.microsoft.com/office/drawing/2014/main" id="{7DFD7EEB-9732-F125-8348-DB5A34426774}"/>
              </a:ext>
            </a:extLst>
          </p:cNvPr>
          <p:cNvSpPr>
            <a:spLocks noGrp="1"/>
          </p:cNvSpPr>
          <p:nvPr>
            <p:ph sz="half" idx="1"/>
          </p:nvPr>
        </p:nvSpPr>
        <p:spPr/>
        <p:txBody>
          <a:bodyPr/>
          <a:lstStyle/>
          <a:p>
            <a:r>
              <a:rPr lang="en-US" dirty="0"/>
              <a:t>Visually shows the task</a:t>
            </a:r>
          </a:p>
          <a:p>
            <a:r>
              <a:rPr lang="en-US" dirty="0"/>
              <a:t>Easy so there are minimum errors</a:t>
            </a:r>
          </a:p>
          <a:p>
            <a:r>
              <a:rPr lang="en-US" dirty="0"/>
              <a:t>Encourages to try new things.</a:t>
            </a:r>
          </a:p>
          <a:p>
            <a:r>
              <a:rPr lang="en-US" dirty="0"/>
              <a:t>May be hard to put together</a:t>
            </a:r>
          </a:p>
        </p:txBody>
      </p:sp>
      <p:sp>
        <p:nvSpPr>
          <p:cNvPr id="4" name="Content Placeholder 3">
            <a:extLst>
              <a:ext uri="{FF2B5EF4-FFF2-40B4-BE49-F238E27FC236}">
                <a16:creationId xmlns:a16="http://schemas.microsoft.com/office/drawing/2014/main" id="{5DFC215D-54CE-EEB3-7DD6-EE39D31504E7}"/>
              </a:ext>
            </a:extLst>
          </p:cNvPr>
          <p:cNvSpPr>
            <a:spLocks noGrp="1"/>
          </p:cNvSpPr>
          <p:nvPr>
            <p:ph sz="half" idx="2"/>
          </p:nvPr>
        </p:nvSpPr>
        <p:spPr/>
        <p:txBody>
          <a:bodyPr/>
          <a:lstStyle/>
          <a:p>
            <a:pPr marL="0" indent="0">
              <a:buNone/>
            </a:pPr>
            <a:r>
              <a:rPr lang="en-US" dirty="0"/>
              <a:t>Example:</a:t>
            </a:r>
          </a:p>
          <a:p>
            <a:pPr marL="0" indent="0">
              <a:buNone/>
            </a:pPr>
            <a:r>
              <a:rPr lang="en-US" dirty="0"/>
              <a:t>Working at McDonalds or Burger king they have pictures of the item if it needs to be made to give the employee step by step of the process. </a:t>
            </a:r>
          </a:p>
        </p:txBody>
      </p:sp>
    </p:spTree>
    <p:extLst>
      <p:ext uri="{BB962C8B-B14F-4D97-AF65-F5344CB8AC3E}">
        <p14:creationId xmlns:p14="http://schemas.microsoft.com/office/powerpoint/2010/main" val="139260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C0CF0-BB7F-1385-F869-04E94CDF9D1D}"/>
              </a:ext>
            </a:extLst>
          </p:cNvPr>
          <p:cNvSpPr>
            <a:spLocks noGrp="1"/>
          </p:cNvSpPr>
          <p:nvPr>
            <p:ph type="title"/>
          </p:nvPr>
        </p:nvSpPr>
        <p:spPr/>
        <p:txBody>
          <a:bodyPr/>
          <a:lstStyle/>
          <a:p>
            <a:r>
              <a:rPr lang="en-US" dirty="0"/>
              <a:t>Analysis of an interface</a:t>
            </a:r>
          </a:p>
        </p:txBody>
      </p:sp>
      <p:sp>
        <p:nvSpPr>
          <p:cNvPr id="3" name="Content Placeholder 2">
            <a:extLst>
              <a:ext uri="{FF2B5EF4-FFF2-40B4-BE49-F238E27FC236}">
                <a16:creationId xmlns:a16="http://schemas.microsoft.com/office/drawing/2014/main" id="{AD0036C3-9B93-8BE3-846A-8AC133925916}"/>
              </a:ext>
            </a:extLst>
          </p:cNvPr>
          <p:cNvSpPr>
            <a:spLocks noGrp="1"/>
          </p:cNvSpPr>
          <p:nvPr>
            <p:ph idx="1"/>
          </p:nvPr>
        </p:nvSpPr>
        <p:spPr/>
        <p:txBody>
          <a:bodyPr/>
          <a:lstStyle/>
          <a:p>
            <a:pPr marL="0" indent="0">
              <a:buNone/>
            </a:pPr>
            <a:r>
              <a:rPr lang="en-US" dirty="0"/>
              <a:t>One app I use frequently is the Taco Bell app. I like how they let you customize and save your favorite combos or items and save how you customize it. One thing that I don't like about it is sometimes they don't tell you what the store doesn't have, it's been a couple times that I have gone, and they didn't have or offer the something I wanted, because it was new or they ran out, so they need to constantly keep up to date with the stock that certain store has in the app. I think they designed the website to match the restaurants color and theme. </a:t>
            </a:r>
          </a:p>
          <a:p>
            <a:pPr marL="0" indent="0">
              <a:buNone/>
            </a:pPr>
            <a:endParaRPr lang="en-US" dirty="0"/>
          </a:p>
        </p:txBody>
      </p:sp>
    </p:spTree>
    <p:extLst>
      <p:ext uri="{BB962C8B-B14F-4D97-AF65-F5344CB8AC3E}">
        <p14:creationId xmlns:p14="http://schemas.microsoft.com/office/powerpoint/2010/main" val="965506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0B358-20EA-8A19-25C3-9DEBCC8F1A09}"/>
              </a:ext>
            </a:extLst>
          </p:cNvPr>
          <p:cNvSpPr>
            <a:spLocks noGrp="1"/>
          </p:cNvSpPr>
          <p:nvPr>
            <p:ph type="title"/>
          </p:nvPr>
        </p:nvSpPr>
        <p:spPr/>
        <p:txBody>
          <a:bodyPr/>
          <a:lstStyle/>
          <a:p>
            <a:r>
              <a:rPr lang="en-US" dirty="0"/>
              <a:t>Human Computer Interaction</a:t>
            </a:r>
          </a:p>
        </p:txBody>
      </p:sp>
      <p:sp>
        <p:nvSpPr>
          <p:cNvPr id="3" name="Content Placeholder 2">
            <a:extLst>
              <a:ext uri="{FF2B5EF4-FFF2-40B4-BE49-F238E27FC236}">
                <a16:creationId xmlns:a16="http://schemas.microsoft.com/office/drawing/2014/main" id="{D5541721-DB6C-4CF1-EB19-3AD22E63C206}"/>
              </a:ext>
            </a:extLst>
          </p:cNvPr>
          <p:cNvSpPr>
            <a:spLocks noGrp="1"/>
          </p:cNvSpPr>
          <p:nvPr>
            <p:ph idx="1"/>
          </p:nvPr>
        </p:nvSpPr>
        <p:spPr/>
        <p:txBody>
          <a:bodyPr/>
          <a:lstStyle/>
          <a:p>
            <a:pPr marL="0" indent="0">
              <a:buNone/>
            </a:pPr>
            <a:r>
              <a:rPr lang="en-US" dirty="0"/>
              <a:t>Human Computer Interaction is an interaction with technology and interfaces, helping them perform task, and responsibilities, in certain ways. User use the technology as tools, and resources to get task done.  The user often commands what the technology to do or how it should work by programming it and/or setting it up.  </a:t>
            </a:r>
          </a:p>
        </p:txBody>
      </p:sp>
    </p:spTree>
    <p:extLst>
      <p:ext uri="{BB962C8B-B14F-4D97-AF65-F5344CB8AC3E}">
        <p14:creationId xmlns:p14="http://schemas.microsoft.com/office/powerpoint/2010/main" val="1842014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FF2A7-142D-A74A-DE5B-2F6FACD8AF77}"/>
              </a:ext>
            </a:extLst>
          </p:cNvPr>
          <p:cNvSpPr>
            <a:spLocks noGrp="1"/>
          </p:cNvSpPr>
          <p:nvPr>
            <p:ph type="title"/>
          </p:nvPr>
        </p:nvSpPr>
        <p:spPr/>
        <p:txBody>
          <a:bodyPr/>
          <a:lstStyle/>
          <a:p>
            <a:r>
              <a:rPr lang="en-US" dirty="0"/>
              <a:t>Reference</a:t>
            </a:r>
          </a:p>
        </p:txBody>
      </p:sp>
      <p:sp>
        <p:nvSpPr>
          <p:cNvPr id="3" name="Content Placeholder 2">
            <a:extLst>
              <a:ext uri="{FF2B5EF4-FFF2-40B4-BE49-F238E27FC236}">
                <a16:creationId xmlns:a16="http://schemas.microsoft.com/office/drawing/2014/main" id="{6C925275-7CBE-3BD6-B6DC-7FE0FA44D7EA}"/>
              </a:ext>
            </a:extLst>
          </p:cNvPr>
          <p:cNvSpPr>
            <a:spLocks noGrp="1"/>
          </p:cNvSpPr>
          <p:nvPr>
            <p:ph idx="1"/>
          </p:nvPr>
        </p:nvSpPr>
        <p:spPr/>
        <p:txBody>
          <a:bodyPr/>
          <a:lstStyle/>
          <a:p>
            <a:pPr marL="914400" indent="-457200">
              <a:buNone/>
            </a:pPr>
            <a:r>
              <a:rPr lang="en-US" dirty="0" err="1">
                <a:effectLst/>
              </a:rPr>
              <a:t>Foomanchu</a:t>
            </a:r>
            <a:r>
              <a:rPr lang="en-US" dirty="0">
                <a:effectLst/>
              </a:rPr>
              <a:t> (2011) </a:t>
            </a:r>
            <a:r>
              <a:rPr lang="en-US" i="1" dirty="0">
                <a:effectLst/>
              </a:rPr>
              <a:t>History of human computer interaction timeline.</a:t>
            </a:r>
            <a:r>
              <a:rPr lang="en-US" dirty="0">
                <a:effectLst/>
              </a:rPr>
              <a:t>, </a:t>
            </a:r>
            <a:r>
              <a:rPr lang="en-US" i="1" dirty="0" err="1">
                <a:effectLst/>
              </a:rPr>
              <a:t>Timetoast</a:t>
            </a:r>
            <a:r>
              <a:rPr lang="en-US" i="1" dirty="0">
                <a:effectLst/>
              </a:rPr>
              <a:t> timelines</a:t>
            </a:r>
            <a:r>
              <a:rPr lang="en-US" dirty="0">
                <a:effectLst/>
              </a:rPr>
              <a:t>. Available at: https://www.timetoast.com/timelines/history-of-human-computer-interaction (Accessed: 13 June 2023). </a:t>
            </a:r>
          </a:p>
          <a:p>
            <a:pPr marL="0" indent="0">
              <a:buNone/>
            </a:pPr>
            <a:endParaRPr lang="en-US" dirty="0"/>
          </a:p>
        </p:txBody>
      </p:sp>
    </p:spTree>
    <p:extLst>
      <p:ext uri="{BB962C8B-B14F-4D97-AF65-F5344CB8AC3E}">
        <p14:creationId xmlns:p14="http://schemas.microsoft.com/office/powerpoint/2010/main" val="358361511"/>
      </p:ext>
    </p:extLst>
  </p:cSld>
  <p:clrMapOvr>
    <a:masterClrMapping/>
  </p:clrMapOvr>
</p:sld>
</file>

<file path=ppt/theme/theme1.xml><?xml version="1.0" encoding="utf-8"?>
<a:theme xmlns:a="http://schemas.openxmlformats.org/drawingml/2006/main" name="Gallery">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Gallery">
      <a:majorFont>
        <a:latin typeface="Rockwell" panose="020606030202050204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docProps/app.xml><?xml version="1.0" encoding="utf-8"?>
<Properties xmlns="http://schemas.openxmlformats.org/officeDocument/2006/extended-properties" xmlns:vt="http://schemas.openxmlformats.org/officeDocument/2006/docPropsVTypes">
  <Template>Gallery</Template>
  <TotalTime>1213</TotalTime>
  <Words>498</Words>
  <Application>Microsoft Office PowerPoint</Application>
  <PresentationFormat>Widescreen</PresentationFormat>
  <Paragraphs>28</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Rockwell</vt:lpstr>
      <vt:lpstr>Gallery</vt:lpstr>
      <vt:lpstr>Unit 1 Assignment IT302 Human Computer Interaction</vt:lpstr>
      <vt:lpstr>Punch Cards (September 16,1832)</vt:lpstr>
      <vt:lpstr>Joysticks (July 6, 1967)</vt:lpstr>
      <vt:lpstr>Xbox 360 Kinect (November 4, 2010)</vt:lpstr>
      <vt:lpstr>Navigation and Menu Selection</vt:lpstr>
      <vt:lpstr>Direct Advantages</vt:lpstr>
      <vt:lpstr>Analysis of an interface</vt:lpstr>
      <vt:lpstr>Human Computer Interaction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 Assignment IT302 Human Computer Interaction</dc:title>
  <dc:creator>Desmond Hughes</dc:creator>
  <cp:lastModifiedBy>Desmond Hughes</cp:lastModifiedBy>
  <cp:revision>3</cp:revision>
  <dcterms:created xsi:type="dcterms:W3CDTF">2023-06-11T21:13:10Z</dcterms:created>
  <dcterms:modified xsi:type="dcterms:W3CDTF">2023-06-13T06:42:14Z</dcterms:modified>
</cp:coreProperties>
</file>

<file path=docProps/thumbnail.jpeg>
</file>